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Quicksand Medium" charset="1" panose="00000600000000000000"/>
      <p:regular r:id="rId7"/>
    </p:embeddedFont>
    <p:embeddedFont>
      <p:font typeface="RhymeTH" charset="1" panose="02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227906" y="-7249093"/>
            <a:ext cx="37178015" cy="48335448"/>
          </a:xfrm>
          <a:custGeom>
            <a:avLst/>
            <a:gdLst/>
            <a:ahLst/>
            <a:cxnLst/>
            <a:rect r="r" b="b" t="t" l="l"/>
            <a:pathLst>
              <a:path h="48335448" w="37178015">
                <a:moveTo>
                  <a:pt x="0" y="0"/>
                </a:moveTo>
                <a:lnTo>
                  <a:pt x="37178016" y="0"/>
                </a:lnTo>
                <a:lnTo>
                  <a:pt x="37178016" y="48335448"/>
                </a:lnTo>
                <a:lnTo>
                  <a:pt x="0" y="4833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40351">
            <a:off x="8756654" y="-1949721"/>
            <a:ext cx="10434638" cy="19458532"/>
          </a:xfrm>
          <a:custGeom>
            <a:avLst/>
            <a:gdLst/>
            <a:ahLst/>
            <a:cxnLst/>
            <a:rect r="r" b="b" t="t" l="l"/>
            <a:pathLst>
              <a:path h="19458532" w="10434638">
                <a:moveTo>
                  <a:pt x="0" y="0"/>
                </a:moveTo>
                <a:lnTo>
                  <a:pt x="10434637" y="0"/>
                </a:lnTo>
                <a:lnTo>
                  <a:pt x="10434637" y="19458532"/>
                </a:lnTo>
                <a:lnTo>
                  <a:pt x="0" y="194585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2558366" y="4744517"/>
            <a:ext cx="8066618" cy="4890387"/>
          </a:xfrm>
          <a:custGeom>
            <a:avLst/>
            <a:gdLst/>
            <a:ahLst/>
            <a:cxnLst/>
            <a:rect r="r" b="b" t="t" l="l"/>
            <a:pathLst>
              <a:path h="4890387" w="8066618">
                <a:moveTo>
                  <a:pt x="0" y="0"/>
                </a:moveTo>
                <a:lnTo>
                  <a:pt x="8066618" y="0"/>
                </a:lnTo>
                <a:lnTo>
                  <a:pt x="8066618" y="4890387"/>
                </a:lnTo>
                <a:lnTo>
                  <a:pt x="0" y="48903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327392" y="12193609"/>
            <a:ext cx="2843188" cy="2561878"/>
          </a:xfrm>
          <a:custGeom>
            <a:avLst/>
            <a:gdLst/>
            <a:ahLst/>
            <a:cxnLst/>
            <a:rect r="r" b="b" t="t" l="l"/>
            <a:pathLst>
              <a:path h="2561878" w="2843188">
                <a:moveTo>
                  <a:pt x="0" y="0"/>
                </a:moveTo>
                <a:lnTo>
                  <a:pt x="2843189" y="0"/>
                </a:lnTo>
                <a:lnTo>
                  <a:pt x="2843189" y="2561878"/>
                </a:lnTo>
                <a:lnTo>
                  <a:pt x="0" y="25618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8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431418">
            <a:off x="19002201" y="6366772"/>
            <a:ext cx="1826605" cy="1645877"/>
          </a:xfrm>
          <a:custGeom>
            <a:avLst/>
            <a:gdLst/>
            <a:ahLst/>
            <a:cxnLst/>
            <a:rect r="r" b="b" t="t" l="l"/>
            <a:pathLst>
              <a:path h="1645877" w="1826605">
                <a:moveTo>
                  <a:pt x="0" y="0"/>
                </a:moveTo>
                <a:lnTo>
                  <a:pt x="1826605" y="0"/>
                </a:lnTo>
                <a:lnTo>
                  <a:pt x="1826605" y="1645877"/>
                </a:lnTo>
                <a:lnTo>
                  <a:pt x="0" y="16458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8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53156">
            <a:off x="20042892" y="14683527"/>
            <a:ext cx="2321298" cy="2091625"/>
          </a:xfrm>
          <a:custGeom>
            <a:avLst/>
            <a:gdLst/>
            <a:ahLst/>
            <a:cxnLst/>
            <a:rect r="r" b="b" t="t" l="l"/>
            <a:pathLst>
              <a:path h="2091625" w="2321298">
                <a:moveTo>
                  <a:pt x="0" y="0"/>
                </a:moveTo>
                <a:lnTo>
                  <a:pt x="2321298" y="0"/>
                </a:lnTo>
                <a:lnTo>
                  <a:pt x="2321298" y="2091625"/>
                </a:lnTo>
                <a:lnTo>
                  <a:pt x="0" y="20916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8000"/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797525" y="19001205"/>
            <a:ext cx="17836949" cy="962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4"/>
              </a:lnSpc>
            </a:pPr>
            <a:r>
              <a:rPr lang="en-US" b="true" sz="7473" spc="373">
                <a:solidFill>
                  <a:srgbClr val="776AB2">
                    <a:alpha val="89804"/>
                  </a:srgbClr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WELCOME 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959470" y="21619739"/>
            <a:ext cx="24360461" cy="8272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13"/>
              </a:lnSpc>
            </a:pPr>
            <a:r>
              <a:rPr lang="en-US" sz="40018">
                <a:solidFill>
                  <a:srgbClr val="FF99BC">
                    <a:alpha val="89804"/>
                  </a:srgbClr>
                </a:solidFill>
                <a:latin typeface="RhymeTH"/>
                <a:ea typeface="RhymeTH"/>
                <a:cs typeface="RhymeTH"/>
                <a:sym typeface="RhymeTH"/>
              </a:rPr>
              <a:t>Olivia's</a:t>
            </a:r>
          </a:p>
          <a:p>
            <a:pPr algn="ctr">
              <a:lnSpc>
                <a:spcPts val="30013"/>
              </a:lnSpc>
            </a:pPr>
            <a:r>
              <a:rPr lang="en-US" sz="40018">
                <a:solidFill>
                  <a:srgbClr val="FF99BC">
                    <a:alpha val="89804"/>
                  </a:srgbClr>
                </a:solidFill>
                <a:latin typeface="RhymeTH"/>
                <a:ea typeface="RhymeTH"/>
                <a:cs typeface="RhymeTH"/>
                <a:sym typeface="RhymeTH"/>
              </a:rPr>
              <a:t>Baby Shower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-2545907" y="16676925"/>
            <a:ext cx="10909806" cy="6614070"/>
          </a:xfrm>
          <a:custGeom>
            <a:avLst/>
            <a:gdLst/>
            <a:ahLst/>
            <a:cxnLst/>
            <a:rect r="r" b="b" t="t" l="l"/>
            <a:pathLst>
              <a:path h="6614070" w="10909806">
                <a:moveTo>
                  <a:pt x="0" y="0"/>
                </a:moveTo>
                <a:lnTo>
                  <a:pt x="10909806" y="0"/>
                </a:lnTo>
                <a:lnTo>
                  <a:pt x="10909806" y="6614070"/>
                </a:lnTo>
                <a:lnTo>
                  <a:pt x="0" y="66140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203541" y="18897544"/>
            <a:ext cx="10909806" cy="6614070"/>
          </a:xfrm>
          <a:custGeom>
            <a:avLst/>
            <a:gdLst/>
            <a:ahLst/>
            <a:cxnLst/>
            <a:rect r="r" b="b" t="t" l="l"/>
            <a:pathLst>
              <a:path h="6614070" w="10909806">
                <a:moveTo>
                  <a:pt x="0" y="0"/>
                </a:moveTo>
                <a:lnTo>
                  <a:pt x="10909806" y="0"/>
                </a:lnTo>
                <a:lnTo>
                  <a:pt x="10909806" y="6614069"/>
                </a:lnTo>
                <a:lnTo>
                  <a:pt x="0" y="66140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08996" y="1437482"/>
            <a:ext cx="5454903" cy="3307035"/>
          </a:xfrm>
          <a:custGeom>
            <a:avLst/>
            <a:gdLst/>
            <a:ahLst/>
            <a:cxnLst/>
            <a:rect r="r" b="b" t="t" l="l"/>
            <a:pathLst>
              <a:path h="3307035" w="5454903">
                <a:moveTo>
                  <a:pt x="0" y="0"/>
                </a:moveTo>
                <a:lnTo>
                  <a:pt x="5454903" y="0"/>
                </a:lnTo>
                <a:lnTo>
                  <a:pt x="5454903" y="3307035"/>
                </a:lnTo>
                <a:lnTo>
                  <a:pt x="0" y="33070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9584046" y="18288000"/>
            <a:ext cx="13670333" cy="8817365"/>
          </a:xfrm>
          <a:custGeom>
            <a:avLst/>
            <a:gdLst/>
            <a:ahLst/>
            <a:cxnLst/>
            <a:rect r="r" b="b" t="t" l="l"/>
            <a:pathLst>
              <a:path h="8817365" w="13670333">
                <a:moveTo>
                  <a:pt x="0" y="0"/>
                </a:moveTo>
                <a:lnTo>
                  <a:pt x="13670333" y="0"/>
                </a:lnTo>
                <a:lnTo>
                  <a:pt x="13670333" y="8817365"/>
                </a:lnTo>
                <a:lnTo>
                  <a:pt x="0" y="88173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8033886" y="18897544"/>
            <a:ext cx="13670333" cy="8817365"/>
          </a:xfrm>
          <a:custGeom>
            <a:avLst/>
            <a:gdLst/>
            <a:ahLst/>
            <a:cxnLst/>
            <a:rect r="r" b="b" t="t" l="l"/>
            <a:pathLst>
              <a:path h="8817365" w="13670333">
                <a:moveTo>
                  <a:pt x="0" y="0"/>
                </a:moveTo>
                <a:lnTo>
                  <a:pt x="13670334" y="0"/>
                </a:lnTo>
                <a:lnTo>
                  <a:pt x="13670334" y="8817364"/>
                </a:lnTo>
                <a:lnTo>
                  <a:pt x="0" y="88173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363899" y="30924250"/>
            <a:ext cx="11039622" cy="8445311"/>
          </a:xfrm>
          <a:custGeom>
            <a:avLst/>
            <a:gdLst/>
            <a:ahLst/>
            <a:cxnLst/>
            <a:rect r="r" b="b" t="t" l="l"/>
            <a:pathLst>
              <a:path h="8445311" w="11039622">
                <a:moveTo>
                  <a:pt x="0" y="0"/>
                </a:moveTo>
                <a:lnTo>
                  <a:pt x="11039622" y="0"/>
                </a:lnTo>
                <a:lnTo>
                  <a:pt x="11039622" y="8445311"/>
                </a:lnTo>
                <a:lnTo>
                  <a:pt x="0" y="84453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151636" y="29422614"/>
            <a:ext cx="21128729" cy="1129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76"/>
              </a:lnSpc>
            </a:pPr>
            <a:r>
              <a:rPr lang="en-US" b="true" sz="8853" spc="442">
                <a:solidFill>
                  <a:srgbClr val="776AB2">
                    <a:alpha val="89804"/>
                  </a:srgbClr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03.19.2024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DAGy1Qszr7g</dc:identifier>
  <dcterms:modified xsi:type="dcterms:W3CDTF">2011-08-01T06:04:30Z</dcterms:modified>
  <cp:revision>1</cp:revision>
  <dc:title>Pastel Watercolor Illustrative Baby Shower Poster (30 x 40 in)</dc:title>
</cp:coreProperties>
</file>